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7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ABD8E-D399-4490-8056-9C57C86114A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1EC9-1207-41B9-B67E-218251E8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1EC9-1207-41B9-B67E-218251E8C0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1EC9-1207-41B9-B67E-218251E8C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E76C0BC-AABA-4339-852A-12191763BAE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A2A35CF-573C-440A-AF22-1DEC3F0865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esrockets.com/" TargetMode="External"/><Relationship Id="rId2" Type="http://schemas.openxmlformats.org/officeDocument/2006/relationships/hyperlink" Target="http://www.pitsco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ages.google.com/" TargetMode="External"/><Relationship Id="rId4" Type="http://schemas.openxmlformats.org/officeDocument/2006/relationships/hyperlink" Target="http://www.na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07" y="2667000"/>
            <a:ext cx="4169443" cy="10972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Rockets</a:t>
            </a:r>
            <a:endParaRPr lang="en-US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410200"/>
            <a:ext cx="5838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Airframe Assembly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4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36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314" y="2164720"/>
            <a:ext cx="687196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9" r="760"/>
          <a:stretch/>
        </p:blipFill>
        <p:spPr>
          <a:xfrm>
            <a:off x="2667000" y="0"/>
            <a:ext cx="3017520" cy="32918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6801" r="-10068" b="-7445"/>
          <a:stretch/>
        </p:blipFill>
        <p:spPr>
          <a:xfrm>
            <a:off x="4389120" y="2468880"/>
            <a:ext cx="5419526" cy="47548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95" y="0"/>
            <a:ext cx="430850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12” length tube or wood dowel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Scissors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Wet paper towel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12” ruler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8-1/2 x 11 sheet of paper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29” of 3” wide gummed paper tape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Elmers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Paper towel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Drinking straw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Pencil/Pen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7620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Your Airframe Assembly Needs: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9768" y="1787572"/>
            <a:ext cx="594986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6767" cy="6950075"/>
          </a:xfrm>
        </p:spPr>
      </p:pic>
    </p:spTree>
    <p:extLst>
      <p:ext uri="{BB962C8B-B14F-4D97-AF65-F5344CB8AC3E}">
        <p14:creationId xmlns:p14="http://schemas.microsoft.com/office/powerpoint/2010/main" val="26651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8-1/2 x 11” sheet of paper in 1/2 to make a 4-1/4 x 11” 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piece.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this piece tightly around the 1” dia. plastic tube and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narrow bead of glue down the overlapped seam.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Make sure 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you DO NOT glue the paper to your tube! </a:t>
            </a:r>
          </a:p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 off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 11” piece of 3” wide gummed tape.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Dampen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sticky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side with a wet paper towel and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it lengthwise around the paper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wrapped tube.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32338" r="1957" b="13192"/>
          <a:stretch/>
        </p:blipFill>
        <p:spPr>
          <a:xfrm>
            <a:off x="1010944" y="3352801"/>
            <a:ext cx="8133056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0"/>
            <a:ext cx="9367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Airframe Assembly Directions: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7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With the remaining 18” of the gummed tape, cut the one end off at a    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45 degree angle.</a:t>
            </a:r>
          </a:p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Dampen and wrap the gummed tape around the tube at an angle as shown In the photograph.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304800"/>
            <a:ext cx="9985376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26001" r="30000" b="1999"/>
          <a:stretch/>
        </p:blipFill>
        <p:spPr>
          <a:xfrm>
            <a:off x="3886200" y="1876927"/>
            <a:ext cx="5257800" cy="498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2286001"/>
            <a:ext cx="4876800" cy="46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9144000" cy="6172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end of your paper airframe</a:t>
            </a:r>
          </a:p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rgbClr val="F7BD4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dowel/tube out of your airframe and use it to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straight line on your airframe about 7” long off the end.</a:t>
            </a:r>
          </a:p>
          <a:p>
            <a:pPr>
              <a:spcBef>
                <a:spcPts val="0"/>
              </a:spcBef>
            </a:pPr>
            <a:r>
              <a:rPr lang="en-US" sz="2400" b="1" spc="0" dirty="0" smtClean="0">
                <a:ln w="18000">
                  <a:solidFill>
                    <a:srgbClr val="F7BD4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spc="0" dirty="0">
                <a:ln w="18000">
                  <a:solidFill>
                    <a:srgbClr val="F7BD4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drinking straw to 3-1/4 inches long and glue it on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line 3” off the end. (The top of the straw should be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6-1/4 of the end of the airframe)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985376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39104" r="16620" b="34510"/>
          <a:stretch/>
        </p:blipFill>
        <p:spPr>
          <a:xfrm rot="10800000">
            <a:off x="-63500" y="4648200"/>
            <a:ext cx="92075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1" t="16915" r="44933" b="-21459"/>
          <a:stretch/>
        </p:blipFill>
        <p:spPr>
          <a:xfrm>
            <a:off x="7696200" y="1752600"/>
            <a:ext cx="155448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868868"/>
            <a:ext cx="921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B4DCFA">
                  <a:lumMod val="50000"/>
                </a:srgbClr>
              </a:solidFill>
            </a:endParaRPr>
          </a:p>
          <a:p>
            <a:r>
              <a:rPr lang="en-US" sz="3200" b="1" dirty="0" smtClean="0">
                <a:solidFill>
                  <a:srgbClr val="B4DCFA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2145" y="407203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Resources:</a:t>
            </a:r>
            <a:endParaRPr lang="en-US" sz="5400" b="1" u="sng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5933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hlinkClick r:id="rId2"/>
              </a:rPr>
              <a:t>www.pitsco.com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  <a:hlinkClick r:id="rId3"/>
              </a:rPr>
              <a:t>www.estesrockets.com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  <a:hlinkClick r:id="rId4"/>
              </a:rPr>
              <a:t>www.NASA.com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  <a:hlinkClick r:id="rId5"/>
              </a:rPr>
              <a:t>http://images.google.com</a:t>
            </a:r>
            <a:r>
              <a:rPr lang="en-US" sz="3600" dirty="0" smtClean="0">
                <a:solidFill>
                  <a:prstClr val="black"/>
                </a:solidFill>
                <a:hlinkClick r:id="rId5"/>
              </a:rPr>
              <a:t>/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11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110</TotalTime>
  <Words>277</Words>
  <Application>Microsoft Office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PowerPoint Presentation</vt:lpstr>
      <vt:lpstr>PowerPoint Presentation</vt:lpstr>
      <vt:lpstr>Your Airframe Assembly Needs: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shearerap</dc:creator>
  <cp:lastModifiedBy>Shearer</cp:lastModifiedBy>
  <cp:revision>12</cp:revision>
  <dcterms:created xsi:type="dcterms:W3CDTF">2013-05-07T13:15:01Z</dcterms:created>
  <dcterms:modified xsi:type="dcterms:W3CDTF">2013-05-22T01:56:49Z</dcterms:modified>
</cp:coreProperties>
</file>