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9F9-EDEC-46F5-9460-B483116B60EF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4CBED87-F904-4799-B073-0318DCBE44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9F9-EDEC-46F5-9460-B483116B60EF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ED87-F904-4799-B073-0318DCBE44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9F9-EDEC-46F5-9460-B483116B60EF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ED87-F904-4799-B073-0318DCBE44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5/21/2013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5/21/2013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0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5/21/2013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5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5/21/2013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7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5/21/2013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3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5/21/2013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9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5/21/2013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9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5/21/2013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8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9F9-EDEC-46F5-9460-B483116B60EF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ED87-F904-4799-B073-0318DCBE44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5/21/2013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3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5/21/2013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5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5/21/2013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1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9F9-EDEC-46F5-9460-B483116B60EF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ED87-F904-4799-B073-0318DCBE44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9F9-EDEC-46F5-9460-B483116B60EF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ED87-F904-4799-B073-0318DCBE44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9F9-EDEC-46F5-9460-B483116B60EF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ED87-F904-4799-B073-0318DCBE44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9F9-EDEC-46F5-9460-B483116B60EF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ED87-F904-4799-B073-0318DCBE44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9F9-EDEC-46F5-9460-B483116B60EF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ED87-F904-4799-B073-0318DCBE44A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9F9-EDEC-46F5-9460-B483116B60EF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ED87-F904-4799-B073-0318DCBE44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9F9-EDEC-46F5-9460-B483116B60EF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ED87-F904-4799-B073-0318DCBE44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38A9F9-EDEC-46F5-9460-B483116B60EF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4CBED87-F904-4799-B073-0318DCBE44AE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33C82A-E4CE-45A0-B9DB-8FACFF36EA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5/21/2013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5B5FF2-9152-42A1-B89D-0E71A385192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3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tesrockets.com/" TargetMode="External"/><Relationship Id="rId2" Type="http://schemas.openxmlformats.org/officeDocument/2006/relationships/hyperlink" Target="http://www.pitsco.co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images.google.com/" TargetMode="External"/><Relationship Id="rId4" Type="http://schemas.openxmlformats.org/officeDocument/2006/relationships/hyperlink" Target="http://www.nas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2740" y="2093969"/>
            <a:ext cx="4918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Model Rockets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2740" y="4038600"/>
            <a:ext cx="5197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Nose and Parachute Assembly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7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 r="11836" b="9389"/>
          <a:stretch/>
        </p:blipFill>
        <p:spPr>
          <a:xfrm>
            <a:off x="4953000" y="3434893"/>
            <a:ext cx="4693347" cy="3423107"/>
          </a:xfrm>
        </p:spPr>
      </p:pic>
      <p:sp>
        <p:nvSpPr>
          <p:cNvPr id="5" name="TextBox 4"/>
          <p:cNvSpPr txBox="1"/>
          <p:nvPr/>
        </p:nvSpPr>
        <p:spPr>
          <a:xfrm>
            <a:off x="-21771" y="0"/>
            <a:ext cx="93371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1.  </a:t>
            </a:r>
            <a:r>
              <a:rPr lang="en-US" sz="2800" b="1" u="sng" dirty="0" smtClean="0"/>
              <a:t>Transfer</a:t>
            </a:r>
            <a:r>
              <a:rPr lang="en-US" sz="2800" b="1" dirty="0" smtClean="0"/>
              <a:t> the anchor pattern onto a piece of paper</a:t>
            </a:r>
          </a:p>
          <a:p>
            <a:r>
              <a:rPr lang="en-US" sz="2800" b="1" dirty="0" smtClean="0"/>
              <a:t>     (Pattern is on fin pattern layout page)</a:t>
            </a:r>
          </a:p>
          <a:p>
            <a:r>
              <a:rPr lang="en-US" sz="2800" b="1" dirty="0" smtClean="0"/>
              <a:t>2. </a:t>
            </a:r>
            <a:r>
              <a:rPr lang="en-US" sz="2800" b="1" u="sng" dirty="0" smtClean="0"/>
              <a:t>Cut</a:t>
            </a:r>
            <a:r>
              <a:rPr lang="en-US" sz="2800" b="1" dirty="0" smtClean="0"/>
              <a:t> 15” of shock cord from the roll</a:t>
            </a:r>
          </a:p>
          <a:p>
            <a:r>
              <a:rPr lang="en-US" sz="2800" b="1" dirty="0" smtClean="0"/>
              <a:t>3. </a:t>
            </a:r>
            <a:r>
              <a:rPr lang="en-US" sz="2800" b="1" u="sng" dirty="0" smtClean="0"/>
              <a:t>Glue and fold </a:t>
            </a:r>
            <a:r>
              <a:rPr lang="en-US" sz="2800" b="1" dirty="0" smtClean="0"/>
              <a:t>the shock cord to the anchor pattern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as shown below</a:t>
            </a:r>
          </a:p>
          <a:p>
            <a:r>
              <a:rPr lang="en-US" sz="2800" b="1" dirty="0" smtClean="0"/>
              <a:t>4. </a:t>
            </a:r>
            <a:r>
              <a:rPr lang="en-US" sz="2800" b="1" u="sng" dirty="0" smtClean="0"/>
              <a:t>Put glue on </a:t>
            </a:r>
            <a:r>
              <a:rPr lang="en-US" sz="2800" b="1" dirty="0" smtClean="0"/>
              <a:t>the anchor and </a:t>
            </a:r>
            <a:r>
              <a:rPr lang="en-US" sz="2800" b="1" u="sng" dirty="0" smtClean="0"/>
              <a:t>glue</a:t>
            </a:r>
            <a:r>
              <a:rPr lang="en-US" sz="2800" b="1" dirty="0" smtClean="0"/>
              <a:t> it inside the top end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of your airframe.  The anchor should be as far down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as you can reach with your finger into the airframe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tube.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6" t="73800" r="62994" b="15447"/>
          <a:stretch/>
        </p:blipFill>
        <p:spPr>
          <a:xfrm>
            <a:off x="-21771" y="3995057"/>
            <a:ext cx="512717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5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57" y="272020"/>
            <a:ext cx="92805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5. </a:t>
            </a:r>
            <a:r>
              <a:rPr lang="en-US" sz="2800" b="1" u="sng" dirty="0" smtClean="0"/>
              <a:t>Tie</a:t>
            </a:r>
            <a:r>
              <a:rPr lang="en-US" sz="2800" b="1" dirty="0" smtClean="0"/>
              <a:t> the other end of the shock cord through the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eye screw. </a:t>
            </a:r>
          </a:p>
          <a:p>
            <a:r>
              <a:rPr lang="en-US" sz="2800" b="1" dirty="0" smtClean="0"/>
              <a:t>6. </a:t>
            </a:r>
            <a:r>
              <a:rPr lang="en-US" sz="2800" b="1" u="sng" dirty="0" smtClean="0"/>
              <a:t>Measure and cut </a:t>
            </a:r>
            <a:r>
              <a:rPr lang="en-US" sz="2800" b="1" dirty="0" smtClean="0"/>
              <a:t>four pieces of shroud line 14” long.</a:t>
            </a:r>
          </a:p>
          <a:p>
            <a:r>
              <a:rPr lang="en-US" sz="2800" b="1" dirty="0" smtClean="0"/>
              <a:t>7. </a:t>
            </a:r>
            <a:r>
              <a:rPr lang="en-US" sz="2800" b="1" u="sng" dirty="0" smtClean="0"/>
              <a:t>Tie</a:t>
            </a:r>
            <a:r>
              <a:rPr lang="en-US" sz="2800" b="1" dirty="0" smtClean="0"/>
              <a:t> one end of each shroud line to the eye screw and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2800" b="1" u="sng" dirty="0" smtClean="0"/>
              <a:t>then screw </a:t>
            </a:r>
            <a:r>
              <a:rPr lang="en-US" sz="2800" b="1" dirty="0" smtClean="0"/>
              <a:t>the eye screw into the nose cone</a:t>
            </a:r>
          </a:p>
          <a:p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t="2" r="7998" b="22663"/>
          <a:stretch/>
        </p:blipFill>
        <p:spPr>
          <a:xfrm>
            <a:off x="838200" y="2562498"/>
            <a:ext cx="7543800" cy="4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5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4" t="6571" r="26160" b="8423"/>
          <a:stretch/>
        </p:blipFill>
        <p:spPr>
          <a:xfrm rot="5400000">
            <a:off x="374468" y="2573382"/>
            <a:ext cx="3931920" cy="4615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886" y="76200"/>
            <a:ext cx="9122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8. </a:t>
            </a:r>
            <a:r>
              <a:rPr lang="en-US" sz="2800" b="1" u="sng" dirty="0" smtClean="0"/>
              <a:t>Use</a:t>
            </a:r>
            <a:r>
              <a:rPr lang="en-US" sz="2800" b="1" dirty="0" smtClean="0"/>
              <a:t> the round Masonite template to </a:t>
            </a:r>
            <a:r>
              <a:rPr lang="en-US" sz="2800" b="1" u="sng" dirty="0" smtClean="0"/>
              <a:t>trace</a:t>
            </a:r>
            <a:r>
              <a:rPr lang="en-US" sz="2800" b="1" dirty="0" smtClean="0"/>
              <a:t> around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and </a:t>
            </a:r>
            <a:r>
              <a:rPr lang="en-US" sz="2800" b="1" u="sng" dirty="0" smtClean="0"/>
              <a:t>cut</a:t>
            </a:r>
            <a:r>
              <a:rPr lang="en-US" sz="2800" b="1" dirty="0" smtClean="0"/>
              <a:t> out your parachute from a trash bag. *Big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is okay! Small is not good!</a:t>
            </a:r>
          </a:p>
          <a:p>
            <a:r>
              <a:rPr lang="en-US" sz="2800" b="1" dirty="0" smtClean="0"/>
              <a:t>9. After you have cut out your circle, </a:t>
            </a:r>
            <a:r>
              <a:rPr lang="en-US" sz="2800" b="1" u="sng" dirty="0" smtClean="0"/>
              <a:t>place masking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</a:t>
            </a:r>
            <a:r>
              <a:rPr lang="en-US" sz="2800" b="1" u="sng" dirty="0" smtClean="0"/>
              <a:t>tape</a:t>
            </a:r>
            <a:r>
              <a:rPr lang="en-US" sz="2800" b="1" dirty="0" smtClean="0"/>
              <a:t> at 3,6,9, and 12 o’clock. Then </a:t>
            </a:r>
            <a:r>
              <a:rPr lang="en-US" sz="2800" b="1" u="sng" dirty="0" smtClean="0"/>
              <a:t>use the hole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</a:t>
            </a:r>
            <a:r>
              <a:rPr lang="en-US" sz="2800" b="1" u="sng" dirty="0" smtClean="0"/>
              <a:t>punch</a:t>
            </a:r>
            <a:r>
              <a:rPr lang="en-US" sz="2800" b="1" dirty="0" smtClean="0"/>
              <a:t> on each piece of tape.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7370" r="17895" b="4208"/>
          <a:stretch/>
        </p:blipFill>
        <p:spPr>
          <a:xfrm>
            <a:off x="4648200" y="2868386"/>
            <a:ext cx="4495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1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57" y="0"/>
            <a:ext cx="91971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10.  </a:t>
            </a:r>
            <a:r>
              <a:rPr lang="en-US" sz="2800" b="1" u="sng" dirty="0" smtClean="0"/>
              <a:t>Loosely Tie </a:t>
            </a:r>
            <a:r>
              <a:rPr lang="en-US" sz="2800" b="1" dirty="0" smtClean="0"/>
              <a:t>the shroud lines to the parachute and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</a:t>
            </a:r>
            <a:r>
              <a:rPr lang="en-US" sz="2800" b="1" u="sng" dirty="0" smtClean="0"/>
              <a:t>LIGHTLY wrap </a:t>
            </a:r>
            <a:r>
              <a:rPr lang="en-US" sz="2800" b="1" dirty="0" smtClean="0"/>
              <a:t>them around the parachute. Then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tuck all inside the airframe and insert the nose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cone after you screw the eye screw into the cone.</a:t>
            </a:r>
          </a:p>
          <a:p>
            <a:r>
              <a:rPr lang="en-US" sz="2800" b="1" dirty="0" smtClean="0"/>
              <a:t>. 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6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" y="868868"/>
            <a:ext cx="9212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B4DCFA">
                  <a:lumMod val="50000"/>
                </a:srgbClr>
              </a:solidFill>
            </a:endParaRPr>
          </a:p>
          <a:p>
            <a:r>
              <a:rPr lang="en-US" sz="3200" b="1" dirty="0" smtClean="0">
                <a:solidFill>
                  <a:srgbClr val="B4DCFA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2145" y="407203"/>
            <a:ext cx="4089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Resources:</a:t>
            </a:r>
            <a:endParaRPr lang="en-US" sz="5400" b="1" u="sng" spc="3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59330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hlinkClick r:id="rId2"/>
              </a:rPr>
              <a:t>www.pitsco.com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  <a:hlinkClick r:id="rId3"/>
              </a:rPr>
              <a:t>www.estesrockets.com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  <a:hlinkClick r:id="rId4"/>
              </a:rPr>
              <a:t>www.NASA.com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>
                <a:solidFill>
                  <a:prstClr val="black"/>
                </a:solidFill>
                <a:hlinkClick r:id="rId5"/>
              </a:rPr>
              <a:t>http://images.google.com</a:t>
            </a:r>
            <a:r>
              <a:rPr lang="en-US" sz="3600" dirty="0" smtClean="0">
                <a:solidFill>
                  <a:prstClr val="black"/>
                </a:solidFill>
                <a:hlinkClick r:id="rId5"/>
              </a:rPr>
              <a:t>/</a:t>
            </a:r>
            <a:endParaRPr lang="en-US" sz="3600" dirty="0" smtClean="0">
              <a:solidFill>
                <a:prstClr val="black"/>
              </a:solidFill>
            </a:endParaRPr>
          </a:p>
          <a:p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9493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138</TotalTime>
  <Words>266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Urban Pop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Shearer</dc:creator>
  <cp:lastModifiedBy>Shearer</cp:lastModifiedBy>
  <cp:revision>17</cp:revision>
  <cp:lastPrinted>2013-05-12T02:30:21Z</cp:lastPrinted>
  <dcterms:created xsi:type="dcterms:W3CDTF">2013-05-12T01:20:55Z</dcterms:created>
  <dcterms:modified xsi:type="dcterms:W3CDTF">2013-05-22T01:55:28Z</dcterms:modified>
</cp:coreProperties>
</file>