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66" r:id="rId4"/>
    <p:sldId id="267" r:id="rId5"/>
    <p:sldId id="257" r:id="rId6"/>
    <p:sldId id="263" r:id="rId7"/>
    <p:sldId id="268" r:id="rId8"/>
    <p:sldId id="270" r:id="rId9"/>
    <p:sldId id="272" r:id="rId10"/>
    <p:sldId id="269" r:id="rId11"/>
    <p:sldId id="271" r:id="rId12"/>
    <p:sldId id="260" r:id="rId13"/>
    <p:sldId id="261" r:id="rId14"/>
    <p:sldId id="262" r:id="rId15"/>
    <p:sldId id="264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1" autoAdjust="0"/>
    <p:restoredTop sz="94660"/>
  </p:normalViewPr>
  <p:slideViewPr>
    <p:cSldViewPr>
      <p:cViewPr>
        <p:scale>
          <a:sx n="72" d="100"/>
          <a:sy n="72" d="100"/>
        </p:scale>
        <p:origin x="-797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30E5-BC50-45F7-9AEC-657282C27E8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17A2-3355-4126-A681-F7D4FA98F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30E5-BC50-45F7-9AEC-657282C27E8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17A2-3355-4126-A681-F7D4FA98F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30E5-BC50-45F7-9AEC-657282C27E8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17A2-3355-4126-A681-F7D4FA98F51C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30E5-BC50-45F7-9AEC-657282C27E8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17A2-3355-4126-A681-F7D4FA98F5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30E5-BC50-45F7-9AEC-657282C27E8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17A2-3355-4126-A681-F7D4FA98F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30E5-BC50-45F7-9AEC-657282C27E8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17A2-3355-4126-A681-F7D4FA98F51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30E5-BC50-45F7-9AEC-657282C27E8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17A2-3355-4126-A681-F7D4FA98F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30E5-BC50-45F7-9AEC-657282C27E8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17A2-3355-4126-A681-F7D4FA98F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30E5-BC50-45F7-9AEC-657282C27E8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17A2-3355-4126-A681-F7D4FA98F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30E5-BC50-45F7-9AEC-657282C27E8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17A2-3355-4126-A681-F7D4FA98F51C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30E5-BC50-45F7-9AEC-657282C27E8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17A2-3355-4126-A681-F7D4FA98F51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FD530E5-BC50-45F7-9AEC-657282C27E8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82917A2-3355-4126-A681-F7D4FA98F51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eburbanist.com/2009/01/19/rocket-and-jet-powered-vehicle-designs/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80108"/>
          </a:xfrm>
        </p:spPr>
        <p:txBody>
          <a:bodyPr>
            <a:normAutofit/>
          </a:bodyPr>
          <a:lstStyle/>
          <a:p>
            <a:r>
              <a:rPr lang="en-US" sz="5400" dirty="0" smtClean="0"/>
              <a:t>Model Rockets 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286000"/>
            <a:ext cx="6400800" cy="14732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6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grade Project</a:t>
            </a:r>
          </a:p>
          <a:p>
            <a:r>
              <a:rPr lang="en-US" sz="2800" b="1" dirty="0" smtClean="0"/>
              <a:t>Model Rocket Project Overview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9183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28600" y="228600"/>
            <a:ext cx="4495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Travel...</a:t>
            </a:r>
            <a:endParaRPr lang="en-US" sz="54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2926"/>
            <a:ext cx="4114800" cy="48750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-457200"/>
            <a:ext cx="5029200" cy="29184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982926"/>
            <a:ext cx="5029200" cy="4875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48093" y="10493"/>
            <a:ext cx="34443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Vacation…</a:t>
            </a:r>
            <a:endParaRPr lang="en-US" sz="54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6477000"/>
            <a:ext cx="6015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Technology Education Project Series by Boyd Hanks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592940"/>
            <a:ext cx="6705600" cy="4038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24382"/>
            <a:ext cx="5180209" cy="248793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200"/>
            <a:ext cx="4191000" cy="5626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52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61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889000"/>
            <a:ext cx="5080000" cy="508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" y="-1"/>
            <a:ext cx="9241256" cy="6934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72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09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156" y="228600"/>
            <a:ext cx="891540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Web Links:</a:t>
            </a:r>
          </a:p>
          <a:p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Things you may use rockets on?</a:t>
            </a:r>
          </a:p>
          <a:p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http://weburbanist.com/2009/01/19/rocket-and-jet-powered-vehicle-designs</a:t>
            </a: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endParaRPr lang="en-US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60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156" y="228600"/>
            <a:ext cx="8915401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Wrap up:</a:t>
            </a:r>
          </a:p>
          <a:p>
            <a:r>
              <a:rPr lang="en-US" sz="2000" b="1" dirty="0"/>
              <a:t>E06.C.1.1.1:</a:t>
            </a:r>
            <a:r>
              <a:rPr lang="en-US" sz="2000" dirty="0"/>
              <a:t> Introduce claim(s) for the intended audience and support the writer’s purpose by organizing the reasons and evidence.</a:t>
            </a:r>
          </a:p>
          <a:p>
            <a:pPr algn="ctr"/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Write a 3 paragraph response to your </a:t>
            </a:r>
          </a:p>
          <a:p>
            <a:pPr algn="ctr"/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K-W-L Chart?</a:t>
            </a:r>
          </a:p>
          <a:p>
            <a:pPr algn="ctr"/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 I 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now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 I 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ant to know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 I 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earned….so far</a:t>
            </a:r>
            <a:endParaRPr lang="en-US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53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295400"/>
            <a:ext cx="8686800" cy="178010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do you </a:t>
            </a:r>
            <a:r>
              <a:rPr lang="en-US" sz="3200" b="1" u="sng" dirty="0" smtClean="0">
                <a:solidFill>
                  <a:schemeClr val="tx1"/>
                </a:solidFill>
              </a:rPr>
              <a:t>K</a:t>
            </a:r>
            <a:r>
              <a:rPr lang="en-US" sz="3200" dirty="0" smtClean="0"/>
              <a:t>now about rockets and space?</a:t>
            </a:r>
            <a:br>
              <a:rPr lang="en-US" sz="3200" dirty="0" smtClean="0"/>
            </a:br>
            <a:r>
              <a:rPr lang="en-US" sz="3200" dirty="0" smtClean="0"/>
              <a:t>List everything you know on your worksheet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200400" y="710625"/>
            <a:ext cx="23391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  <a:ea typeface="+mj-ea"/>
                <a:cs typeface="+mj-cs"/>
              </a:rPr>
              <a:t>K-W-L Chart: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41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295400"/>
            <a:ext cx="8686800" cy="1780108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What do you </a:t>
            </a:r>
            <a:r>
              <a:rPr lang="en-US" sz="3200" b="1" u="sng" dirty="0" smtClean="0">
                <a:solidFill>
                  <a:schemeClr val="tx1"/>
                </a:solidFill>
              </a:rPr>
              <a:t>W</a:t>
            </a:r>
            <a:r>
              <a:rPr lang="en-US" sz="3200" dirty="0" smtClean="0"/>
              <a:t>ant</a:t>
            </a:r>
            <a:r>
              <a:rPr lang="en-US" sz="3200" b="1" dirty="0" smtClean="0"/>
              <a:t> </a:t>
            </a:r>
            <a:r>
              <a:rPr lang="en-US" sz="3200" dirty="0" smtClean="0"/>
              <a:t>to know about rockets and space?</a:t>
            </a:r>
            <a:br>
              <a:rPr lang="en-US" sz="3200" dirty="0" smtClean="0"/>
            </a:br>
            <a:r>
              <a:rPr lang="en-US" sz="3200" dirty="0" smtClean="0"/>
              <a:t>List everything you want to know on your worksheet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200400" y="710625"/>
            <a:ext cx="23391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  <a:ea typeface="+mj-ea"/>
                <a:cs typeface="+mj-cs"/>
              </a:rPr>
              <a:t>K-W-L Chart: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85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295400"/>
            <a:ext cx="8686800" cy="178010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did you </a:t>
            </a:r>
            <a:r>
              <a:rPr lang="en-US" sz="3200" b="1" u="sng" dirty="0" smtClean="0">
                <a:solidFill>
                  <a:schemeClr val="tx1"/>
                </a:solidFill>
              </a:rPr>
              <a:t>L</a:t>
            </a:r>
            <a:r>
              <a:rPr lang="en-US" sz="3200" dirty="0" smtClean="0"/>
              <a:t>earn about rockets and space?</a:t>
            </a:r>
            <a:br>
              <a:rPr lang="en-US" sz="3200" dirty="0" smtClean="0"/>
            </a:br>
            <a:r>
              <a:rPr lang="en-US" sz="3200" dirty="0" smtClean="0"/>
              <a:t>List everything you learned on your worksheet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200400" y="710625"/>
            <a:ext cx="23391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  <a:ea typeface="+mj-ea"/>
                <a:cs typeface="+mj-cs"/>
              </a:rPr>
              <a:t>K-W-L Chart: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41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8599" y="838200"/>
            <a:ext cx="872706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6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Model rockets are launched just like the 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     real ones: electrical ignition, launching 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     tower, and a countdown and 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     recovery system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228600"/>
            <a:ext cx="49046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Did you know…</a:t>
            </a:r>
            <a:endParaRPr lang="en-US" sz="54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999" y="3446124"/>
            <a:ext cx="3429001" cy="342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91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8599" y="838200"/>
            <a:ext cx="8754320" cy="4585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600" b="1" dirty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The first recorded history of people using 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rockets as a form of transportation occurred in 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ancient China. A Chinese adventurer fixed 42 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rockets to a chair. He then strapped himself into 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the chair, fired the rockets, and soared high into 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the air out of sight! He was never heard from 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  <a:r>
              <a:rPr lang="en-US" sz="3200" b="1" dirty="0" smtClean="0">
                <a:solidFill>
                  <a:schemeClr val="bg1"/>
                </a:solidFill>
              </a:rPr>
              <a:t>gain. This of course ended, for centuries, man’s 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Desire to use rockets as a means of travel.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228600"/>
            <a:ext cx="49046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Did you know…</a:t>
            </a:r>
            <a:endParaRPr lang="en-US" sz="54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6477000"/>
            <a:ext cx="6015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Technology Education Project Series by Boyd Hanks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44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28600" y="228600"/>
            <a:ext cx="868680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</a:t>
            </a:r>
            <a:r>
              <a:rPr lang="en-US" sz="5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 rocket mean </a:t>
            </a:r>
            <a:r>
              <a:rPr lang="en-US" sz="54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 you</a:t>
            </a:r>
            <a:r>
              <a:rPr lang="en-US" sz="5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 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5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Make a list of all the different ways rockets affect your life!</a:t>
            </a:r>
            <a:endParaRPr lang="en-US" sz="54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545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939236" y="0"/>
            <a:ext cx="52052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Entertainment…</a:t>
            </a:r>
            <a:endParaRPr lang="en-US" sz="54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6477000"/>
            <a:ext cx="6015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Technology Education Project Series by Boyd Hanks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708" y="762000"/>
            <a:ext cx="4541873" cy="57327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33095"/>
            <a:ext cx="4646251" cy="3171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7" y="762000"/>
            <a:ext cx="4630304" cy="2568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57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28600" y="0"/>
            <a:ext cx="8686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Entertainment (TV/Movies)...</a:t>
            </a:r>
            <a:endParaRPr lang="en-US" sz="54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467" y="838200"/>
            <a:ext cx="5168254" cy="34671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467" y="3733800"/>
            <a:ext cx="5168254" cy="314723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38200"/>
            <a:ext cx="3993467" cy="56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2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2623</TotalTime>
  <Words>232</Words>
  <Application>Microsoft Office PowerPoint</Application>
  <PresentationFormat>On-screen Show (4:3)</PresentationFormat>
  <Paragraphs>46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Waveform</vt:lpstr>
      <vt:lpstr>Model Rockets </vt:lpstr>
      <vt:lpstr>What do you Know about rockets and space? List everything you know on your worksheet</vt:lpstr>
      <vt:lpstr>What do you Want to know about rockets and space? List everything you want to know on your worksheet</vt:lpstr>
      <vt:lpstr>What did you Learn about rockets and space? List everything you learned on your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Rocket</dc:title>
  <dc:creator>Shearer</dc:creator>
  <cp:lastModifiedBy>Adam Shearer</cp:lastModifiedBy>
  <cp:revision>29</cp:revision>
  <dcterms:created xsi:type="dcterms:W3CDTF">2013-05-07T01:21:51Z</dcterms:created>
  <dcterms:modified xsi:type="dcterms:W3CDTF">2014-04-04T23:37:53Z</dcterms:modified>
</cp:coreProperties>
</file>