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>
        <p:scale>
          <a:sx n="94" d="100"/>
          <a:sy n="94" d="100"/>
        </p:scale>
        <p:origin x="-129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C82A-E4CE-45A0-B9DB-8FACFF36EAB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B5FF2-9152-42A1-B89D-0E71A38519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33C82A-E4CE-45A0-B9DB-8FACFF36EAB8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5B5FF2-9152-42A1-B89D-0E71A38519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esrockets.com/" TargetMode="External"/><Relationship Id="rId2" Type="http://schemas.openxmlformats.org/officeDocument/2006/relationships/hyperlink" Target="http://www.pitsco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images.google.com/" TargetMode="External"/><Relationship Id="rId4" Type="http://schemas.openxmlformats.org/officeDocument/2006/relationships/hyperlink" Target="http://www.nas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160"/>
            <a:ext cx="4064000" cy="406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1947" y="2580640"/>
            <a:ext cx="3209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Rockets</a:t>
            </a:r>
            <a:endParaRPr lang="en-US" sz="54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8439" y="4359870"/>
            <a:ext cx="6366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Tail Fin Assembly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7322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 Standards</a:t>
            </a:r>
          </a:p>
          <a:p>
            <a:r>
              <a:rPr lang="en-US" dirty="0"/>
              <a:t>3.4.10.D1: </a:t>
            </a:r>
          </a:p>
          <a:p>
            <a:r>
              <a:rPr lang="en-US" dirty="0"/>
              <a:t> Refine a design by using prototypes and modeling to </a:t>
            </a:r>
            <a:r>
              <a:rPr lang="en-US"/>
              <a:t>ensure </a:t>
            </a:r>
            <a:r>
              <a:rPr lang="en-US" smtClean="0"/>
              <a:t>quality </a:t>
            </a:r>
            <a:endParaRPr lang="en-US" dirty="0"/>
          </a:p>
          <a:p>
            <a:r>
              <a:rPr lang="en-US" dirty="0"/>
              <a:t> efficiency, and productivity of a final product.</a:t>
            </a:r>
          </a:p>
        </p:txBody>
      </p:sp>
    </p:spTree>
    <p:extLst>
      <p:ext uri="{BB962C8B-B14F-4D97-AF65-F5344CB8AC3E}">
        <p14:creationId xmlns:p14="http://schemas.microsoft.com/office/powerpoint/2010/main" val="79631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21550"/>
            <a:ext cx="2845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Tail Fin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7322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 Standards</a:t>
            </a:r>
          </a:p>
          <a:p>
            <a:r>
              <a:rPr lang="en-US" dirty="0"/>
              <a:t>3.4.10.D1: </a:t>
            </a:r>
          </a:p>
          <a:p>
            <a:r>
              <a:rPr lang="en-US" dirty="0"/>
              <a:t> Refine a design by using prototypes and modeling to ensure quality, </a:t>
            </a:r>
          </a:p>
          <a:p>
            <a:r>
              <a:rPr lang="en-US" dirty="0"/>
              <a:t> efficiency, and productivity of a final product.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fins provide the rocket with stability. The is further explained on NASA’s website. Please go there and see it along with pictures.</a:t>
            </a:r>
          </a:p>
          <a:p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://exploration.grc.nasa.gov/education/rocket/rktstab.html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9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95400"/>
            <a:ext cx="56156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Scissors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Elmer's glue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3/32 thick binder board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Fin pattern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Dowel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Fin pattern worksheet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Glue gun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Glue gun sticks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152400"/>
            <a:ext cx="6399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Supplies Needed: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33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3373" y="1219200"/>
            <a:ext cx="66065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</a:rPr>
              <a:t>Mark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your airframe for the tail fins by using fin pattern spacing guide (on worksheet).</a:t>
            </a:r>
          </a:p>
          <a:p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</a:rPr>
              <a:t>Draw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3 lines on the airframe  </a:t>
            </a: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  by using the wooden dowel as </a:t>
            </a: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  a guide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78683" y="152400"/>
            <a:ext cx="86841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Tail Fin </a:t>
            </a:r>
            <a:r>
              <a:rPr lang="en-US" sz="48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Assembly </a:t>
            </a:r>
            <a:r>
              <a:rPr lang="en-US" sz="48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Process: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40008" r="16003" b="33326"/>
          <a:stretch/>
        </p:blipFill>
        <p:spPr>
          <a:xfrm rot="5400000">
            <a:off x="5471160" y="3200400"/>
            <a:ext cx="5486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5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6492" y="838200"/>
            <a:ext cx="92122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3.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</a:rPr>
              <a:t>Trace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the fin pattern onto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your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binder board 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  to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make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3 fins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then </a:t>
            </a:r>
            <a:r>
              <a:rPr lang="en-US" sz="3200" b="1" u="sng" dirty="0">
                <a:solidFill>
                  <a:schemeClr val="bg2">
                    <a:lumMod val="50000"/>
                  </a:schemeClr>
                </a:solidFill>
              </a:rPr>
              <a:t>cut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 them out. 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92" y="-163286"/>
            <a:ext cx="92122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51784" y="2075942"/>
            <a:ext cx="3957697" cy="560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9632" r="9443" b="5925"/>
          <a:stretch/>
        </p:blipFill>
        <p:spPr>
          <a:xfrm rot="5400000">
            <a:off x="-457200" y="2926080"/>
            <a:ext cx="438912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9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63286"/>
            <a:ext cx="92122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83" y="2057400"/>
            <a:ext cx="641227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" y="914400"/>
            <a:ext cx="94503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2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" y="868868"/>
            <a:ext cx="92122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5.Once the glue has dried, 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</a:rPr>
              <a:t>use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the glue gun 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</a:rPr>
              <a:t>to further secure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the 3 fins and launch lug.</a:t>
            </a:r>
          </a:p>
          <a:p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63286"/>
            <a:ext cx="92122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44544" r="53363" b="-7"/>
          <a:stretch/>
        </p:blipFill>
        <p:spPr>
          <a:xfrm>
            <a:off x="0" y="2590800"/>
            <a:ext cx="478443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9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" y="868868"/>
            <a:ext cx="9212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2145" y="407203"/>
            <a:ext cx="4089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Resources:</a:t>
            </a:r>
            <a:endParaRPr lang="en-US" sz="5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59330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hlinkClick r:id="rId2"/>
              </a:rPr>
              <a:t>www.pitsco.com</a:t>
            </a:r>
            <a:endParaRPr lang="en-US" sz="3600" dirty="0" smtClean="0"/>
          </a:p>
          <a:p>
            <a:r>
              <a:rPr lang="en-US" sz="3600" dirty="0" smtClean="0">
                <a:hlinkClick r:id="rId3"/>
              </a:rPr>
              <a:t>www.estesrockets.com</a:t>
            </a:r>
            <a:endParaRPr lang="en-US" sz="3600" dirty="0" smtClean="0"/>
          </a:p>
          <a:p>
            <a:r>
              <a:rPr lang="en-US" sz="3600" dirty="0" smtClean="0">
                <a:hlinkClick r:id="rId4"/>
              </a:rPr>
              <a:t>www.NASA.com</a:t>
            </a:r>
            <a:endParaRPr lang="en-US" sz="3600" dirty="0" smtClean="0"/>
          </a:p>
          <a:p>
            <a:r>
              <a:rPr lang="en-US" sz="3600" dirty="0">
                <a:hlinkClick r:id="rId5"/>
              </a:rPr>
              <a:t>http://images.google.com</a:t>
            </a:r>
            <a:r>
              <a:rPr lang="en-US" sz="3600" dirty="0" smtClean="0">
                <a:hlinkClick r:id="rId5"/>
              </a:rPr>
              <a:t>/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956670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</TotalTime>
  <Words>199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shearerap</dc:creator>
  <cp:lastModifiedBy>Shearer</cp:lastModifiedBy>
  <cp:revision>14</cp:revision>
  <dcterms:created xsi:type="dcterms:W3CDTF">2013-05-08T13:18:42Z</dcterms:created>
  <dcterms:modified xsi:type="dcterms:W3CDTF">2013-05-22T01:52:17Z</dcterms:modified>
</cp:coreProperties>
</file>